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A6CFF"/>
    <a:srgbClr val="418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95874-C55C-0241-CDA4-ED7A4F82021D}" v="158" dt="2025-02-10T21:35:50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FF2B00A-1588-D021-ED08-AE79940B9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9505" y="1504"/>
            <a:ext cx="4566276" cy="6843624"/>
          </a:xfrm>
          <a:prstGeom prst="rect">
            <a:avLst/>
          </a:prstGeom>
          <a:solidFill>
            <a:srgbClr val="4183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11128B-C011-300C-EC37-E6E099340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507" y="1504"/>
            <a:ext cx="4579149" cy="6848773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35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6A46BB1-DC6B-6D99-4815-CD97BE06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7502" y="929274"/>
            <a:ext cx="3452789" cy="8069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63C80C-9942-EFAA-3ECF-9AC736A82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48609" y="924125"/>
            <a:ext cx="3427047" cy="8069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C58A2F8-1D30-6EDC-E907-CA312A7CE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49062" y="1970605"/>
            <a:ext cx="3459538" cy="34270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A9BB3882-A7E8-D3FE-29DE-EA28FD36B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19654" y="3355908"/>
            <a:ext cx="815862" cy="56999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3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B90558-043A-DAC1-9779-450DB8A12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975" y="1970605"/>
            <a:ext cx="3459537" cy="3427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3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62963-6F0E-D623-E6DF-113C3AB0C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2727" y="939308"/>
            <a:ext cx="3465298" cy="802450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Aptos Display"/>
              </a:rPr>
              <a:t>THEN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07456-238D-BC14-1516-05F3751DE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767" y="943169"/>
            <a:ext cx="3458861" cy="799875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Aptos Display"/>
              </a:rPr>
              <a:t>FIRST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62A0C381-4F59-812A-7E22-CF1FA17D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311" y="-1328779"/>
            <a:ext cx="3489755" cy="1330711"/>
          </a:xfrm>
        </p:spPr>
        <p:txBody>
          <a:bodyPr/>
          <a:lstStyle/>
          <a:p>
            <a:r>
              <a:rPr lang="en-US" dirty="0"/>
              <a:t>First and Then</a:t>
            </a:r>
          </a:p>
        </p:txBody>
      </p:sp>
    </p:spTree>
    <p:extLst>
      <p:ext uri="{BB962C8B-B14F-4D97-AF65-F5344CB8AC3E}">
        <p14:creationId xmlns:p14="http://schemas.microsoft.com/office/powerpoint/2010/main" val="306631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First and Then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98</cp:revision>
  <dcterms:created xsi:type="dcterms:W3CDTF">2025-02-10T21:16:07Z</dcterms:created>
  <dcterms:modified xsi:type="dcterms:W3CDTF">2025-02-10T21:36:49Z</dcterms:modified>
</cp:coreProperties>
</file>