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235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3493820" y="457200"/>
            <a:ext cx="2156361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>
                <a:solidFill>
                  <a:srgbClr val="007BA7"/>
                </a:solidFill>
              </a:defRPr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January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9436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>
                <a:solidFill>
                  <a:srgbClr val="000000"/>
                </a:solidFill>
              </a:rPr>
              <a:t>Notes:</a:t>
            </a:r>
          </a:p>
          <a:p>
            <a:pPr>
              <a:defRPr sz="1200"/>
            </a:pPr>
            <a:r>
              <a:rPr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195559"/>
              </p:ext>
            </p:extLst>
          </p:nvPr>
        </p:nvGraphicFramePr>
        <p:xfrm>
          <a:off x="457200" y="1371600"/>
          <a:ext cx="8193024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B7C22DE0-9AE0-4857-49A7-659DBDAE6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94387"/>
            <a:ext cx="1012438" cy="84861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3469133" y="457200"/>
            <a:ext cx="2205733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>
                <a:solidFill>
                  <a:srgbClr val="007BA7"/>
                </a:solidFill>
              </a:defRPr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October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9436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>
                <a:solidFill>
                  <a:srgbClr val="000000"/>
                </a:solidFill>
              </a:rPr>
              <a:t>Notes:</a:t>
            </a:r>
          </a:p>
          <a:p>
            <a:pPr>
              <a:defRPr sz="1200"/>
            </a:pPr>
            <a:r>
              <a:rPr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936471"/>
              </p:ext>
            </p:extLst>
          </p:nvPr>
        </p:nvGraphicFramePr>
        <p:xfrm>
          <a:off x="457200" y="1371600"/>
          <a:ext cx="8193024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D7D76777-BC60-7D1F-BC30-77A0E667E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94387"/>
            <a:ext cx="1012438" cy="84861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3288411" y="457200"/>
            <a:ext cx="2567178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>
                <a:solidFill>
                  <a:srgbClr val="007BA7"/>
                </a:solidFill>
              </a:defRPr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November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9436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>
                <a:solidFill>
                  <a:srgbClr val="000000"/>
                </a:solidFill>
              </a:rPr>
              <a:t>Notes:</a:t>
            </a:r>
          </a:p>
          <a:p>
            <a:pPr>
              <a:defRPr sz="1200"/>
            </a:pPr>
            <a:r>
              <a:rPr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138871"/>
              </p:ext>
            </p:extLst>
          </p:nvPr>
        </p:nvGraphicFramePr>
        <p:xfrm>
          <a:off x="457200" y="1371600"/>
          <a:ext cx="8193024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7828"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828"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828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828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828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828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832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041EFE37-D28D-ECDE-CD32-EA41004EDD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94387"/>
            <a:ext cx="1012438" cy="84861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3307070" y="457200"/>
            <a:ext cx="2529860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>
                <a:solidFill>
                  <a:srgbClr val="007BA7"/>
                </a:solidFill>
              </a:defRPr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December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9436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>
                <a:solidFill>
                  <a:srgbClr val="000000"/>
                </a:solidFill>
              </a:rPr>
              <a:t>Notes:</a:t>
            </a:r>
          </a:p>
          <a:p>
            <a:pPr>
              <a:defRPr sz="1200"/>
            </a:pPr>
            <a:r>
              <a:rPr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663000"/>
              </p:ext>
            </p:extLst>
          </p:nvPr>
        </p:nvGraphicFramePr>
        <p:xfrm>
          <a:off x="457200" y="1371600"/>
          <a:ext cx="8193024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537A1D5-5578-BC95-2900-65B09A338F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94387"/>
            <a:ext cx="1012438" cy="84861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3407482" y="457200"/>
            <a:ext cx="2329036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>
                <a:solidFill>
                  <a:srgbClr val="007BA7"/>
                </a:solidFill>
              </a:defRPr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February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9436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>
                <a:solidFill>
                  <a:srgbClr val="000000"/>
                </a:solidFill>
              </a:rPr>
              <a:t>Notes:</a:t>
            </a:r>
          </a:p>
          <a:p>
            <a:pPr>
              <a:defRPr sz="1200"/>
            </a:pPr>
            <a:r>
              <a:rPr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169158"/>
              </p:ext>
            </p:extLst>
          </p:nvPr>
        </p:nvGraphicFramePr>
        <p:xfrm>
          <a:off x="457200" y="1371600"/>
          <a:ext cx="8193024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F28DAB66-8D08-9416-D943-76EDD2F6E1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94387"/>
            <a:ext cx="1012438" cy="84861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3594136" y="457200"/>
            <a:ext cx="1955728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>
                <a:solidFill>
                  <a:srgbClr val="007BA7"/>
                </a:solidFill>
              </a:defRPr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March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9436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>
                <a:solidFill>
                  <a:srgbClr val="000000"/>
                </a:solidFill>
              </a:rPr>
              <a:t>Notes:</a:t>
            </a:r>
          </a:p>
          <a:p>
            <a:pPr>
              <a:defRPr sz="1200"/>
            </a:pPr>
            <a:r>
              <a:rPr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98802"/>
              </p:ext>
            </p:extLst>
          </p:nvPr>
        </p:nvGraphicFramePr>
        <p:xfrm>
          <a:off x="457200" y="1371600"/>
          <a:ext cx="8193024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7828"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828"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828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828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828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828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832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0D865F31-694F-982D-24F4-EB5C168C1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94387"/>
            <a:ext cx="1012438" cy="84861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3715836" y="457200"/>
            <a:ext cx="1712328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>
                <a:solidFill>
                  <a:srgbClr val="007BA7"/>
                </a:solidFill>
              </a:defRPr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April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9436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>
                <a:solidFill>
                  <a:srgbClr val="000000"/>
                </a:solidFill>
              </a:rPr>
              <a:t>Notes:</a:t>
            </a:r>
          </a:p>
          <a:p>
            <a:pPr>
              <a:defRPr sz="1200"/>
            </a:pPr>
            <a:r>
              <a:rPr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865538"/>
              </p:ext>
            </p:extLst>
          </p:nvPr>
        </p:nvGraphicFramePr>
        <p:xfrm>
          <a:off x="457200" y="1371600"/>
          <a:ext cx="8193024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7E6FACE8-BB72-BE22-B3FE-515A4D572D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94387"/>
            <a:ext cx="1012438" cy="84861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3745523" y="457200"/>
            <a:ext cx="1652953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>
                <a:solidFill>
                  <a:srgbClr val="007BA7"/>
                </a:solidFill>
              </a:defRPr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May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9436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>
                <a:solidFill>
                  <a:srgbClr val="000000"/>
                </a:solidFill>
              </a:rPr>
              <a:t>Notes:</a:t>
            </a:r>
          </a:p>
          <a:p>
            <a:pPr>
              <a:defRPr sz="1200"/>
            </a:pPr>
            <a:r>
              <a:rPr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984513"/>
              </p:ext>
            </p:extLst>
          </p:nvPr>
        </p:nvGraphicFramePr>
        <p:xfrm>
          <a:off x="457200" y="1371600"/>
          <a:ext cx="8193024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6F911B4E-8DD7-09CB-2AF1-C93707278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94387"/>
            <a:ext cx="1012438" cy="84861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3731064" y="457200"/>
            <a:ext cx="1681872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>
                <a:solidFill>
                  <a:srgbClr val="007BA7"/>
                </a:solidFill>
              </a:defRPr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June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9436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>
                <a:solidFill>
                  <a:srgbClr val="000000"/>
                </a:solidFill>
              </a:rPr>
              <a:t>Notes:</a:t>
            </a:r>
          </a:p>
          <a:p>
            <a:pPr>
              <a:defRPr sz="1200"/>
            </a:pPr>
            <a:r>
              <a:rPr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933472"/>
              </p:ext>
            </p:extLst>
          </p:nvPr>
        </p:nvGraphicFramePr>
        <p:xfrm>
          <a:off x="457200" y="1371600"/>
          <a:ext cx="8193024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1273964B-ADC2-9733-3C7B-2FE42AE5A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94387"/>
            <a:ext cx="1012438" cy="84861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3788772" y="457200"/>
            <a:ext cx="1566455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>
                <a:solidFill>
                  <a:srgbClr val="007BA7"/>
                </a:solidFill>
              </a:defRPr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July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9436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>
                <a:solidFill>
                  <a:srgbClr val="000000"/>
                </a:solidFill>
              </a:rPr>
              <a:t>Notes:</a:t>
            </a:r>
          </a:p>
          <a:p>
            <a:pPr>
              <a:defRPr sz="1200"/>
            </a:pPr>
            <a:r>
              <a:rPr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660499"/>
              </p:ext>
            </p:extLst>
          </p:nvPr>
        </p:nvGraphicFramePr>
        <p:xfrm>
          <a:off x="457200" y="1371600"/>
          <a:ext cx="8193024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8B796075-CBBF-4F24-257F-DD8C36343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94387"/>
            <a:ext cx="1012438" cy="84861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3555151" y="457200"/>
            <a:ext cx="2033698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>
                <a:solidFill>
                  <a:srgbClr val="007BA7"/>
                </a:solidFill>
              </a:defRPr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August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9436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>
                <a:solidFill>
                  <a:srgbClr val="000000"/>
                </a:solidFill>
              </a:rPr>
              <a:t>Notes:</a:t>
            </a:r>
          </a:p>
          <a:p>
            <a:pPr>
              <a:defRPr sz="1200"/>
            </a:pPr>
            <a:r>
              <a:rPr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33279"/>
              </p:ext>
            </p:extLst>
          </p:nvPr>
        </p:nvGraphicFramePr>
        <p:xfrm>
          <a:off x="457200" y="1371600"/>
          <a:ext cx="8193024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87828"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828"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828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828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828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828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832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8DDEC9B6-2166-28ED-734C-AFEAAC8632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94387"/>
            <a:ext cx="1012438" cy="84861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 noGrp="1"/>
          </p:cNvSpPr>
          <p:nvPr>
            <p:ph type="title" idx="4294967295"/>
          </p:nvPr>
        </p:nvSpPr>
        <p:spPr>
          <a:xfrm>
            <a:off x="3254651" y="457200"/>
            <a:ext cx="2634697" cy="52322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1">
                <a:solidFill>
                  <a:srgbClr val="007BA7"/>
                </a:solidFill>
              </a:defRPr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September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9436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>
                <a:solidFill>
                  <a:srgbClr val="000000"/>
                </a:solidFill>
              </a:rPr>
              <a:t>Notes:</a:t>
            </a:r>
          </a:p>
          <a:p>
            <a:pPr>
              <a:defRPr sz="1200"/>
            </a:pPr>
            <a:r>
              <a:rPr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6174"/>
              </p:ext>
            </p:extLst>
          </p:nvPr>
        </p:nvGraphicFramePr>
        <p:xfrm>
          <a:off x="457200" y="1371600"/>
          <a:ext cx="8193024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04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Sun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Fri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defRPr sz="1200" b="1"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Sat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defRPr sz="1200"/>
                      </a:pPr>
                      <a:r>
                        <a:rPr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defRPr sz="1200"/>
                      </a:pP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AF3EEFBB-8264-2987-C64E-DB59D9944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94387"/>
            <a:ext cx="1012438" cy="84861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509</Words>
  <Application>Microsoft Office PowerPoint</Application>
  <PresentationFormat>On-screen Show (4:3)</PresentationFormat>
  <Paragraphs>485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January 2025</vt:lpstr>
      <vt:lpstr>February 2025</vt:lpstr>
      <vt:lpstr>March 2025</vt:lpstr>
      <vt:lpstr>April 2025</vt:lpstr>
      <vt:lpstr>May 2025</vt:lpstr>
      <vt:lpstr>June 2025</vt:lpstr>
      <vt:lpstr>July 2025</vt:lpstr>
      <vt:lpstr>August 2025</vt:lpstr>
      <vt:lpstr>September 2025</vt:lpstr>
      <vt:lpstr>October 2025</vt:lpstr>
      <vt:lpstr>November 2025</vt:lpstr>
      <vt:lpstr>December 2025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Chris Helmick</dc:creator>
  <cp:keywords/>
  <dc:description>generated using python-pptx</dc:description>
  <cp:lastModifiedBy>Helmick, Christopher</cp:lastModifiedBy>
  <cp:revision>5</cp:revision>
  <dcterms:created xsi:type="dcterms:W3CDTF">2013-01-27T09:14:16Z</dcterms:created>
  <dcterms:modified xsi:type="dcterms:W3CDTF">2025-02-04T17:14:09Z</dcterms:modified>
  <cp:category/>
</cp:coreProperties>
</file>